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4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7A147-C95C-4967-8C06-65F0948AF3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8166" y="1913467"/>
            <a:ext cx="6815669" cy="1515533"/>
          </a:xfrm>
        </p:spPr>
        <p:txBody>
          <a:bodyPr/>
          <a:lstStyle/>
          <a:p>
            <a:r>
              <a:rPr lang="en-US" sz="5500" dirty="0"/>
              <a:t>Design of Image/Video Compression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571764-2C37-4750-B395-0D41B4E463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8166" y="3728410"/>
            <a:ext cx="6815669" cy="1320802"/>
          </a:xfrm>
        </p:spPr>
        <p:txBody>
          <a:bodyPr>
            <a:normAutofit/>
          </a:bodyPr>
          <a:lstStyle/>
          <a:p>
            <a:r>
              <a:rPr lang="en-US" sz="3200" dirty="0"/>
              <a:t>EE596 – Image and Video Coding</a:t>
            </a:r>
          </a:p>
          <a:p>
            <a:r>
              <a:rPr lang="en-US" sz="3200" dirty="0"/>
              <a:t>Mini 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8E320D-8512-448C-9E7F-DEE521EC9867}"/>
              </a:ext>
            </a:extLst>
          </p:cNvPr>
          <p:cNvSpPr txBox="1"/>
          <p:nvPr/>
        </p:nvSpPr>
        <p:spPr>
          <a:xfrm>
            <a:off x="4396510" y="6027003"/>
            <a:ext cx="3398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Dasanayake D.M.M.T.</a:t>
            </a:r>
          </a:p>
          <a:p>
            <a:pPr algn="ctr"/>
            <a:r>
              <a:rPr lang="en-US" sz="2400" dirty="0"/>
              <a:t>E/15/056</a:t>
            </a:r>
          </a:p>
        </p:txBody>
      </p:sp>
    </p:spTree>
    <p:extLst>
      <p:ext uri="{BB962C8B-B14F-4D97-AF65-F5344CB8AC3E}">
        <p14:creationId xmlns:p14="http://schemas.microsoft.com/office/powerpoint/2010/main" val="3375365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56622-7EB9-48E8-BE90-F4E22BD19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ECA38-715C-475E-AE8F-03E3505F7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56932"/>
            <a:ext cx="9601196" cy="3318936"/>
          </a:xfrm>
        </p:spPr>
        <p:txBody>
          <a:bodyPr/>
          <a:lstStyle/>
          <a:p>
            <a:endParaRPr lang="en-US" dirty="0"/>
          </a:p>
          <a:p>
            <a:pPr algn="just"/>
            <a:r>
              <a:rPr lang="en-US" dirty="0"/>
              <a:t>This is a mini project to implement a simplified hybrid video codec with coding tools like Discrete Cosine Transformation, Quantization, and Entropy Coding. </a:t>
            </a:r>
          </a:p>
          <a:p>
            <a:pPr algn="just"/>
            <a:r>
              <a:rPr lang="en-US" dirty="0"/>
              <a:t>The impact of each coding tool on the codec’s performance will also be investigated here.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925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05E40-4658-4102-BF8A-D96EB2E26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/>
          <a:lstStyle/>
          <a:p>
            <a:r>
              <a:rPr lang="en-US" dirty="0"/>
              <a:t>Image Compression System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3CEBD0E-54A8-4A4B-ACD7-7BB39A106B8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2" t="19953" r="5471" b="23944"/>
          <a:stretch/>
        </p:blipFill>
        <p:spPr bwMode="auto">
          <a:xfrm>
            <a:off x="2087470" y="2557463"/>
            <a:ext cx="8017061" cy="33178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6599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0AD9E-FC26-47E6-A71E-149668AF4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/>
          <a:lstStyle/>
          <a:p>
            <a:r>
              <a:rPr lang="en-US" dirty="0"/>
              <a:t>Image Compression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AAF44-5D48-41F2-AA2B-EBEAFBDCA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456873"/>
            <a:ext cx="9601196" cy="3731491"/>
          </a:xfrm>
        </p:spPr>
        <p:txBody>
          <a:bodyPr>
            <a:normAutofit fontScale="70000" lnSpcReduction="20000"/>
          </a:bodyPr>
          <a:lstStyle/>
          <a:p>
            <a:pPr algn="just">
              <a:spcBef>
                <a:spcPts val="400"/>
              </a:spcBef>
              <a:buFont typeface="Wingdings" panose="05000000000000000000" pitchFamily="2" charset="2"/>
              <a:buChar char="v"/>
            </a:pPr>
            <a:r>
              <a:rPr lang="en-US" sz="2600" b="1" dirty="0"/>
              <a:t>Encode an image </a:t>
            </a:r>
          </a:p>
          <a:p>
            <a:pPr marL="738188" algn="just">
              <a:spcBef>
                <a:spcPts val="400"/>
              </a:spcBef>
            </a:pPr>
            <a:r>
              <a:rPr lang="en-US" dirty="0"/>
              <a:t>Forward Transform</a:t>
            </a:r>
          </a:p>
          <a:p>
            <a:pPr marL="0" indent="0" algn="just">
              <a:spcBef>
                <a:spcPts val="400"/>
              </a:spcBef>
              <a:buNone/>
            </a:pPr>
            <a:r>
              <a:rPr lang="en-US" dirty="0"/>
              <a:t>		Original Image is converted into Grey Scale and divided into blocks of 8 X 8 pixels. 					Discrete Cosine Transform is applied.</a:t>
            </a:r>
          </a:p>
          <a:p>
            <a:pPr marL="738188" algn="just">
              <a:spcBef>
                <a:spcPts val="400"/>
              </a:spcBef>
            </a:pPr>
            <a:r>
              <a:rPr lang="en-US" dirty="0"/>
              <a:t>Quantization</a:t>
            </a:r>
          </a:p>
          <a:p>
            <a:pPr marL="0" indent="0" algn="just">
              <a:spcBef>
                <a:spcPts val="400"/>
              </a:spcBef>
              <a:buNone/>
            </a:pPr>
            <a:r>
              <a:rPr lang="en-US" dirty="0"/>
              <a:t>		Quantization can be done in different levels.</a:t>
            </a:r>
          </a:p>
          <a:p>
            <a:pPr marL="0" indent="0" algn="just">
              <a:spcBef>
                <a:spcPts val="400"/>
              </a:spcBef>
              <a:buNone/>
            </a:pPr>
            <a:r>
              <a:rPr lang="en-US" dirty="0"/>
              <a:t>		Quantization matrix is used with a desired Quality Factor.</a:t>
            </a:r>
          </a:p>
          <a:p>
            <a:pPr marL="738188" algn="just">
              <a:spcBef>
                <a:spcPts val="400"/>
              </a:spcBef>
            </a:pPr>
            <a:r>
              <a:rPr lang="en-US" dirty="0"/>
              <a:t>Entropy encoding</a:t>
            </a:r>
          </a:p>
          <a:p>
            <a:pPr marL="0" indent="0" algn="just">
              <a:spcBef>
                <a:spcPts val="400"/>
              </a:spcBef>
              <a:buNone/>
            </a:pPr>
            <a:r>
              <a:rPr lang="en-US" dirty="0"/>
              <a:t>		Huffman Coding is used.</a:t>
            </a:r>
          </a:p>
          <a:p>
            <a:pPr algn="just">
              <a:spcBef>
                <a:spcPts val="400"/>
              </a:spcBef>
              <a:buFont typeface="Wingdings" panose="05000000000000000000" pitchFamily="2" charset="2"/>
              <a:buChar char="v"/>
            </a:pPr>
            <a:r>
              <a:rPr lang="en-US" sz="2600" b="1" dirty="0"/>
              <a:t>Decode an image</a:t>
            </a:r>
          </a:p>
          <a:p>
            <a:pPr marL="0" indent="0" algn="just">
              <a:spcBef>
                <a:spcPts val="400"/>
              </a:spcBef>
              <a:buNone/>
            </a:pPr>
            <a:r>
              <a:rPr lang="en-US" dirty="0"/>
              <a:t>	Inverse steps of above are used.</a:t>
            </a:r>
          </a:p>
        </p:txBody>
      </p:sp>
    </p:spTree>
    <p:extLst>
      <p:ext uri="{BB962C8B-B14F-4D97-AF65-F5344CB8AC3E}">
        <p14:creationId xmlns:p14="http://schemas.microsoft.com/office/powerpoint/2010/main" val="1775823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78CF6-9055-4F91-814F-4F8601678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/>
          <a:lstStyle/>
          <a:p>
            <a:r>
              <a:rPr lang="en-US" dirty="0"/>
              <a:t>Image Compression System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BFB5F67-16BA-4608-BF33-A5E73D8F281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98575" y="2731599"/>
            <a:ext cx="4718050" cy="2469259"/>
          </a:xfrm>
          <a:ln>
            <a:solidFill>
              <a:schemeClr val="tx1"/>
            </a:solidFill>
          </a:ln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750B49B-5242-4A67-8C57-82F1D54307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1725" y="2731599"/>
            <a:ext cx="4718050" cy="2469259"/>
          </a:xfr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058534-D0DE-4670-9EF5-1D769CE3CE2A}"/>
              </a:ext>
            </a:extLst>
          </p:cNvPr>
          <p:cNvSpPr txBox="1"/>
          <p:nvPr/>
        </p:nvSpPr>
        <p:spPr>
          <a:xfrm>
            <a:off x="1736436" y="5246258"/>
            <a:ext cx="3870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Image which have to be compressed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8118AE-02F8-4157-8FAF-82FBB25F7E00}"/>
              </a:ext>
            </a:extLst>
          </p:cNvPr>
          <p:cNvSpPr txBox="1"/>
          <p:nvPr/>
        </p:nvSpPr>
        <p:spPr>
          <a:xfrm>
            <a:off x="6585527" y="5255493"/>
            <a:ext cx="3870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Compressed image</a:t>
            </a:r>
          </a:p>
        </p:txBody>
      </p:sp>
    </p:spTree>
    <p:extLst>
      <p:ext uri="{BB962C8B-B14F-4D97-AF65-F5344CB8AC3E}">
        <p14:creationId xmlns:p14="http://schemas.microsoft.com/office/powerpoint/2010/main" val="3491159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928A9-89C2-48AB-B52C-61783174A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/>
          <a:lstStyle/>
          <a:p>
            <a:r>
              <a:rPr lang="en-US" dirty="0"/>
              <a:t>Video Compression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306CB-5EF0-4B99-B597-E67A3DEA3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56932"/>
            <a:ext cx="9601196" cy="3318936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  <a:buFont typeface="Wingdings" panose="05000000000000000000" pitchFamily="2" charset="2"/>
              <a:buChar char="v"/>
            </a:pPr>
            <a:endParaRPr lang="en-US" sz="1800" b="1" dirty="0"/>
          </a:p>
          <a:p>
            <a:pPr>
              <a:spcBef>
                <a:spcPts val="400"/>
              </a:spcBef>
              <a:buFont typeface="Wingdings" panose="05000000000000000000" pitchFamily="2" charset="2"/>
              <a:buChar char="v"/>
            </a:pPr>
            <a:r>
              <a:rPr lang="en-US" sz="1800" b="1" dirty="0"/>
              <a:t>Encode a video</a:t>
            </a:r>
          </a:p>
          <a:p>
            <a:pPr marL="738188" algn="just">
              <a:spcBef>
                <a:spcPts val="400"/>
              </a:spcBef>
            </a:pPr>
            <a:r>
              <a:rPr lang="en-US" sz="1700" dirty="0"/>
              <a:t>Original video is broken into desired number of frames and converted frames into Gray Scale.</a:t>
            </a:r>
          </a:p>
          <a:p>
            <a:pPr marL="738188" algn="just">
              <a:spcBef>
                <a:spcPts val="400"/>
              </a:spcBef>
            </a:pPr>
            <a:r>
              <a:rPr lang="en-US" sz="1700" dirty="0"/>
              <a:t>First frame is selected as the I frame and Image Compression System is used to encode and decode it.</a:t>
            </a:r>
          </a:p>
          <a:p>
            <a:pPr marL="738188" algn="just">
              <a:spcBef>
                <a:spcPts val="400"/>
              </a:spcBef>
            </a:pPr>
            <a:r>
              <a:rPr lang="en-US" sz="1700" dirty="0"/>
              <a:t>Motion compensation is performed to obtain predicted frames and motion vectors.</a:t>
            </a:r>
          </a:p>
          <a:p>
            <a:pPr marL="738188" algn="just">
              <a:spcBef>
                <a:spcPts val="400"/>
              </a:spcBef>
            </a:pPr>
            <a:r>
              <a:rPr lang="en-US" sz="1700" dirty="0"/>
              <a:t>Residual of P frames are calculated and entropy encoded. </a:t>
            </a:r>
          </a:p>
          <a:p>
            <a:pPr marL="738188" algn="just">
              <a:spcBef>
                <a:spcPts val="400"/>
              </a:spcBef>
            </a:pPr>
            <a:r>
              <a:rPr lang="en-US" sz="1700" dirty="0"/>
              <a:t>The obtained motion vectors  and entropy coded residual of P frames are transmitted.</a:t>
            </a:r>
          </a:p>
        </p:txBody>
      </p:sp>
    </p:spTree>
    <p:extLst>
      <p:ext uri="{BB962C8B-B14F-4D97-AF65-F5344CB8AC3E}">
        <p14:creationId xmlns:p14="http://schemas.microsoft.com/office/powerpoint/2010/main" val="1841824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B2EC8-A1C4-41FB-AE3E-E925E43F8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/>
          <a:lstStyle/>
          <a:p>
            <a:r>
              <a:rPr lang="en-US" dirty="0"/>
              <a:t>Video Compression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DF416-8C26-420B-9ABB-7E655377E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56932"/>
            <a:ext cx="9601196" cy="331893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endParaRPr lang="en-US" sz="1800" b="1" dirty="0"/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1800" b="1" dirty="0"/>
              <a:t>Decode a video</a:t>
            </a:r>
          </a:p>
          <a:p>
            <a:pPr marL="738188" algn="just"/>
            <a:r>
              <a:rPr lang="en-US" sz="1700" dirty="0"/>
              <a:t>Frames are reconstructed using received encoded data.</a:t>
            </a:r>
          </a:p>
          <a:p>
            <a:pPr marL="738188" algn="just"/>
            <a:r>
              <a:rPr lang="en-US" sz="1700" dirty="0"/>
              <a:t>Output video is created using the reconstructed frames.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843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03810-0D4E-4A27-BCBC-A4B31602B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/>
          <a:lstStyle/>
          <a:p>
            <a:r>
              <a:rPr lang="en-US" dirty="0"/>
              <a:t>Video Compression System</a:t>
            </a:r>
          </a:p>
        </p:txBody>
      </p:sp>
      <p:pic>
        <p:nvPicPr>
          <p:cNvPr id="5" name="Wave">
            <a:hlinkClick r:id="" action="ppaction://media"/>
            <a:extLst>
              <a:ext uri="{FF2B5EF4-FFF2-40B4-BE49-F238E27FC236}">
                <a16:creationId xmlns:a16="http://schemas.microsoft.com/office/drawing/2014/main" id="{848FD664-DB04-4D8C-81D8-EA533967A09A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98575" y="2656758"/>
            <a:ext cx="4718050" cy="2654300"/>
          </a:xfrm>
        </p:spPr>
      </p:pic>
      <p:pic>
        <p:nvPicPr>
          <p:cNvPr id="6" name="Compressed Video">
            <a:hlinkClick r:id="" action="ppaction://media"/>
            <a:extLst>
              <a:ext uri="{FF2B5EF4-FFF2-40B4-BE49-F238E27FC236}">
                <a16:creationId xmlns:a16="http://schemas.microsoft.com/office/drawing/2014/main" id="{68576A6A-D8F7-46C1-8F11-7D5CE398B162}"/>
              </a:ext>
            </a:extLst>
          </p:cNvPr>
          <p:cNvPicPr>
            <a:picLocks noGrp="1" noChangeAspect="1"/>
          </p:cNvPicPr>
          <p:nvPr>
            <p:ph sz="half" idx="2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81725" y="2628184"/>
            <a:ext cx="4718050" cy="271303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19C8EC-2AC5-48A9-94CA-2024EB21E8CD}"/>
              </a:ext>
            </a:extLst>
          </p:cNvPr>
          <p:cNvSpPr txBox="1"/>
          <p:nvPr/>
        </p:nvSpPr>
        <p:spPr>
          <a:xfrm>
            <a:off x="1722581" y="5375565"/>
            <a:ext cx="3870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Video which have to be compressed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D30286-A1DF-434D-B896-BFE8F43F26DA}"/>
              </a:ext>
            </a:extLst>
          </p:cNvPr>
          <p:cNvSpPr txBox="1"/>
          <p:nvPr/>
        </p:nvSpPr>
        <p:spPr>
          <a:xfrm>
            <a:off x="6599382" y="5384801"/>
            <a:ext cx="3870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Compressed video</a:t>
            </a:r>
          </a:p>
        </p:txBody>
      </p:sp>
    </p:spTree>
    <p:extLst>
      <p:ext uri="{BB962C8B-B14F-4D97-AF65-F5344CB8AC3E}">
        <p14:creationId xmlns:p14="http://schemas.microsoft.com/office/powerpoint/2010/main" val="373472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C00A2-2DDF-4BE5-BA5F-23BA0F913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166" y="3095282"/>
            <a:ext cx="9609668" cy="667436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655336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463</TotalTime>
  <Words>279</Words>
  <Application>Microsoft Office PowerPoint</Application>
  <PresentationFormat>Widescreen</PresentationFormat>
  <Paragraphs>41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Garamond</vt:lpstr>
      <vt:lpstr>Wingdings</vt:lpstr>
      <vt:lpstr>Organic</vt:lpstr>
      <vt:lpstr>Design of Image/Video Compression System</vt:lpstr>
      <vt:lpstr>Introduction</vt:lpstr>
      <vt:lpstr>Image Compression System</vt:lpstr>
      <vt:lpstr>Image Compression System</vt:lpstr>
      <vt:lpstr>Image Compression System</vt:lpstr>
      <vt:lpstr>Video Compression System</vt:lpstr>
      <vt:lpstr>Video Compression System</vt:lpstr>
      <vt:lpstr>Video Compression System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of Image/Video Compression System</dc:title>
  <dc:creator>Miraj Tharaka</dc:creator>
  <cp:lastModifiedBy>Miraj Tharaka</cp:lastModifiedBy>
  <cp:revision>18</cp:revision>
  <dcterms:created xsi:type="dcterms:W3CDTF">2020-12-01T04:41:03Z</dcterms:created>
  <dcterms:modified xsi:type="dcterms:W3CDTF">2020-12-08T18:07:17Z</dcterms:modified>
</cp:coreProperties>
</file>